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89" r:id="rId3"/>
    <p:sldId id="303" r:id="rId4"/>
    <p:sldId id="304" r:id="rId5"/>
    <p:sldId id="305" r:id="rId6"/>
    <p:sldId id="297" r:id="rId7"/>
    <p:sldId id="298" r:id="rId8"/>
    <p:sldId id="306" r:id="rId9"/>
    <p:sldId id="299" r:id="rId10"/>
  </p:sldIdLst>
  <p:sldSz cx="7569200" cy="10699750"/>
  <p:notesSz cx="7569200" cy="106997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108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6922"/>
            <a:ext cx="6433820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91860"/>
            <a:ext cx="5298440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7562087" cy="1069695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7596" y="490728"/>
            <a:ext cx="6406896" cy="92583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529840" y="10085832"/>
            <a:ext cx="2502408" cy="47853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990"/>
            <a:ext cx="6812280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60942"/>
            <a:ext cx="6812280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50768"/>
            <a:ext cx="2422144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563611" cy="10696950"/>
            <a:chOff x="0" y="0"/>
            <a:chExt cx="7563611" cy="106969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562087" cy="1069695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29840" y="10085832"/>
              <a:ext cx="2502408" cy="47853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90244" y="8575548"/>
              <a:ext cx="5361432" cy="100431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117092"/>
              <a:ext cx="7563611" cy="620115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08403" y="1091184"/>
              <a:ext cx="5218176" cy="2766059"/>
            </a:xfrm>
            <a:prstGeom prst="rect">
              <a:avLst/>
            </a:prstGeom>
          </p:spPr>
        </p:pic>
      </p:grpSp>
      <p:pic>
        <p:nvPicPr>
          <p:cNvPr id="9" name="object 4">
            <a:extLst>
              <a:ext uri="{FF2B5EF4-FFF2-40B4-BE49-F238E27FC236}">
                <a16:creationId xmlns:a16="http://schemas.microsoft.com/office/drawing/2014/main" id="{26DA4099-DED4-4CB1-9875-A31D263C763A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-6651" y="5114544"/>
            <a:ext cx="7563611" cy="37520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386830" cy="4033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일반적 작업현장에서 현장실습생이 지켜야 할 기본안전 수칙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 작업을 할 때는 규정된 복장 및 보호구를 착용한다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시설 및 작업기구는 안전점검 후 사용한다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작업장 주위환경을 항상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정리정돈한다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인화물질 또는 폭발물이 있는 장소에는 화기취급을 금한다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위험표시 구역은 담당자 외 무단출입을 금한다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모든 기계는 담당자 이외의 취급을 금한다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 내에서는 장난을 하거나 뛰어다녀서는 안된다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모든 전선은 전기가 통한다고 생각하고 주의한다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기계가동 중에는 기계에 대한 청소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정비 및 칩 등을 제거하지 않는다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사전 승인이 없는 화기취급은 절대 금한다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책상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캐비넷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등은 사용 후 서랍을 꼭 닫도록 한다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</a:t>
            </a:r>
            <a:endParaRPr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실습현장에서 지켜야 할 안전수칙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69200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현장실습생이 확인하여야 할 안전작업 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단계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체크리스트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실습현장에서 지켜야 할 안전수칙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F2C88685-1CD6-49F5-B90B-38B2653E2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0" y="2225675"/>
            <a:ext cx="5334000" cy="5161623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204772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17979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업종별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제조업 안전수칙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제조업의 위험요인은 정비작업 중 끼임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지게차에서 부딪힘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용접 작업중 화재폭발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질식 위험공간 출입 등임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제조업의 일반적인 안전수칙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점검내용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은 다음과 같음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실습현장에서 지켜야 할 안전수칙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5D1464CF-1D17-43C9-8C0A-366A34074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580" y="3597275"/>
            <a:ext cx="5400040" cy="6028319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802228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1756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업종별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건설업 안전수칙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건설현장 작업 발판에서 넘어짐 및 떨어짐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부딪힘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물체에 맞음 등임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건설업의 일반적인 안전수칙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점검내용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은 다음과 같음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실습현장에서 지켜야 할 안전수칙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580" y="3597275"/>
            <a:ext cx="5401534" cy="498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166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96000" cy="85574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주요 위험 기계기구별 안전수칙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프레스 취급작업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프레스 종류 및 형식에 맞는 안전장치를 사용하고 정비 및 수리 작업 시에는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안전블럭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설치 후 작업을 실시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 작업시에는 신호체계를 정하여 작업을 실시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사출성형기 작업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안전문을 사용하고 개방 시에는 전원이 차단되는 연동장치를 사용함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원료투입 시에는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작업발판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위에서 작업을 하거나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자동호퍼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로더를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사용함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히터부와 노출부에는 근접하지 않음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컨베이어 취급 작업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컨베이어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건널다리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등 통로를 사용하고 정비수리 작업 중에는 조작부에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잠금장치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및 수리 중 표지판을 부착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체인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풀리 동력전달부 등에는 덮개가 부착된 것을 확인하고 방호 덮개를 제거한 상태에서 사용하지 않아야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선반 등 공작기계 취급 작업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가공물 연마 작업 시에는 전용 지그를 활용함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절삭 칩 제거 시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칩브레이커를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설치하여 사용하거나 선반을 정지시킨 후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브러쉬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등 수공구를 사용함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크레인 취급 작업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크레인에는 과부하를 방지할 수 있는 과부하방지장치가 부착되어 있는지 확인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손상되거나 부식되지 않은 적절한 와이어로프 사용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훅해지장치 및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전용달기구를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사용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인양물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운반 구간에는 출입금지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산업안전보건에 대한 일반적인 지식의 이해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831921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599757"/>
            <a:ext cx="6172200" cy="687431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보호구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보호구는 선택 시 사용 목적에 적합한 것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보호구 안전인증에 합격하고 보호 성능이 보장되는 것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 행동에 방해되지 않는 것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착용이 용이하고 크기 등이 사용자에게 편리한 것이어야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착용하여야 할 보호구의 종류 및 해당 작업은 다음과 같음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물체가 떨어지거나 날아올 위험 또는 근로자가 추락할 위험이 있는 작업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안전모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높이 또는 깊이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미터 이상의 추락할 위험이 있는 장소에서 하는 작업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  </a:t>
            </a:r>
            <a:r>
              <a:rPr lang="ko-KR" altLang="en-US" sz="13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안전대</a:t>
            </a:r>
            <a:endParaRPr lang="ko-KR" altLang="en-US" sz="13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물체의 낙하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충격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물체에의 끼임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감전 또는 정전기의 대전에 의한 위험이 있는 작업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안전화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물체가 흩날릴 위험이 있는 작업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보안경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용접 시 불꽃이나 물체가 흩날릴 위험이 있는 작업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3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보안면</a:t>
            </a:r>
            <a:endParaRPr lang="ko-KR" altLang="en-US" sz="13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감전의 위험이 있는 작업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절연용 보호구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고열에 의한 화상 등의 위험이 있는 작업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방열복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선창 등에서 분진이 심하게 발생하는 하역작업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방진마스크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섭씨 영하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도 이하인 </a:t>
            </a:r>
            <a:r>
              <a:rPr lang="ko-KR" altLang="en-US" sz="13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급냉동어창에서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하는 하역작업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방한모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방한복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방한화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방한장갑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물건을 운반하거나 수거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배달하기 위하여 이륜자동차를 운행하는 작업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승차용 안전모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화학물질을 취급하거나 독성가스가 발생하는 직업 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방독마스크</a:t>
            </a:r>
            <a:endParaRPr lang="en-US" altLang="ko-KR" sz="13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&lt;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보호구의 종류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&gt;</a:t>
            </a: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 시 착용하여야 할 보호구 및 안전표지판 이해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E1B19CD8-D7DB-4925-8D3C-D5749F165F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114"/>
          <a:stretch/>
        </p:blipFill>
        <p:spPr>
          <a:xfrm>
            <a:off x="1651000" y="8474075"/>
            <a:ext cx="4267200" cy="1202882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357810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599757"/>
            <a:ext cx="6172200" cy="62760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안전표지판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안전표지판이란 사업장에서 근로자가 판단이나 행동의 잘못을 일으키기 쉬운 장소 또는 실수로 인해 중대한 재해를 일으킬 위험이 있는 장소에 근로자의 안전을 지키기 위해 표시하는 표지를 말함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금지표지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출입금지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보행금지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차량통행금지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사용금지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금연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화기금지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물체이동 금지 등으로 흰색 바탕에 기본 모형은 빨강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관련 부호 및 그림은 검은색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경고표지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인화성물질 경고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산화성물질 경고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폭발물 경고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급성독성물질 경고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부식성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물질경고 등은 금지표지에 준하며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방사성물질 경고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고압전기 경고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매달린 물체 경고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낙하물경고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고온경고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저온경고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몸 균형 상실경고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레이저광선경고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위험장소경고 등으로 바탕은 노란색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기본 모형과 관련 부호 및 그림은 검은색</a:t>
            </a:r>
            <a:endParaRPr lang="en-US" altLang="ko-KR" sz="13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지시표지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보안경 착용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방독마스크 착용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방진마스크 착용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보안면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착용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안전모 착용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귀마개 착용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안전장갑 착용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안전복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착용 등으로 바탕은 파란색으로 그 관련 그림은 흰색</a:t>
            </a:r>
            <a:endParaRPr lang="en-US" altLang="ko-KR" sz="13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안내표지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녹십자 표지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응급구호 표지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들 것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세안장치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비상구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좌측 비상구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우측 비상구가 있으며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바탕은 흰색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기본 모형 및 관련 부호는 녹색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또는 바탕은 녹색</a:t>
            </a:r>
            <a:r>
              <a:rPr lang="en-US" altLang="ko-KR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3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관련 부호 및 그림은 흰색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 시 착용하여야 할 보호구 및 안전표지판 이해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487527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32329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안전교육을 통한 안전의식 함양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교육을 통하여 현장실습생이 작업장의 유해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위험요인에 대한 안전보건지식을 습득하고 이에 적절히 대응할 수 있는 능력을 배양하여야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근무환경 개선 건의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 환경에 적응하면 안전의식이 향상될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이는 안전한 근무환경이 안전의식 향상에 중요한 영향을 준다는 것을 의미함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안전한 근무환경에서는 사소한 위험도 쉽게 발견될 수 있으므로 안전사고의 위험요인들을 사전에 발견하여 개선 건의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900">
              <a:spcBef>
                <a:spcPts val="100"/>
              </a:spcBef>
              <a:buAutoNum type="arabicPeriod" startAt="3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실습현장 안전의식 향상 방안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023660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Words>768</Words>
  <Application>Microsoft Office PowerPoint</Application>
  <PresentationFormat>사용자 지정</PresentationFormat>
  <Paragraphs>79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4" baseType="lpstr">
      <vt:lpstr>G마켓 산스 Medium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officegen</dc:creator>
  <cp:lastModifiedBy>muto_RTX3090TI_Bsh</cp:lastModifiedBy>
  <cp:revision>39</cp:revision>
  <dcterms:created xsi:type="dcterms:W3CDTF">2024-04-08T05:16:29Z</dcterms:created>
  <dcterms:modified xsi:type="dcterms:W3CDTF">2024-12-06T05:38:07Z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2024-04-08T00:00:00Z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2024-04-08T00:00:00Z</vt:filetime>
  </property>
</Properties>
</file>